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24" r:id="rId2"/>
  </p:sldMasterIdLst>
  <p:notesMasterIdLst>
    <p:notesMasterId r:id="rId9"/>
  </p:notesMasterIdLst>
  <p:handoutMasterIdLst>
    <p:handoutMasterId r:id="rId10"/>
  </p:handoutMasterIdLst>
  <p:sldIdLst>
    <p:sldId id="256" r:id="rId3"/>
    <p:sldId id="258" r:id="rId4"/>
    <p:sldId id="259" r:id="rId5"/>
    <p:sldId id="263" r:id="rId6"/>
    <p:sldId id="260" r:id="rId7"/>
    <p:sldId id="261" r:id="rId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>
        <p:scale>
          <a:sx n="70" d="100"/>
          <a:sy n="70" d="100"/>
        </p:scale>
        <p:origin x="-474" y="-180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A74EB7-856E-45FD-83F0-5F7C6F3E4372}" type="datetimeFigureOut">
              <a:rPr lang="en-US"/>
              <a:t>12/6/2016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886E15-F82A-4596-A46C-375C6D3981E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8308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0E40-8125-41F8-BB6C-139D8D531A4F}" type="datetimeFigureOut">
              <a:rPr lang="en-US"/>
              <a:t>12/6/2016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105DB2-FD3E-441D-8B7E-7AE83ECE27B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94720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1" y="2647950"/>
            <a:ext cx="476126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-925"/>
            <a:ext cx="12191998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1089200" y="1730403"/>
            <a:ext cx="7529536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615949" y="2470926"/>
            <a:ext cx="8679247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4678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4678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3173" y="-925"/>
            <a:ext cx="12191998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1" y="2647950"/>
            <a:ext cx="4761260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92247" y="1726738"/>
            <a:ext cx="7532694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621114" y="2468304"/>
            <a:ext cx="8678443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994" y="1097280"/>
            <a:ext cx="4266089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5056" y="1097280"/>
            <a:ext cx="4266089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994" y="1097280"/>
            <a:ext cx="4266089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1915" y="1701848"/>
            <a:ext cx="4266089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5056" y="1097280"/>
            <a:ext cx="4266089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5056" y="1701848"/>
            <a:ext cx="4266089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1" y="2647950"/>
            <a:ext cx="476126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1719511" y="-1719509"/>
            <a:ext cx="6858000" cy="10297022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46301" y="1576104"/>
            <a:ext cx="694763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1087" y="2618913"/>
            <a:ext cx="5075717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730154" y="2253385"/>
            <a:ext cx="7724335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704396" y="0"/>
            <a:ext cx="9484429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1" y="2647950"/>
            <a:ext cx="476126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" y="5048250"/>
            <a:ext cx="4761260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94696" y="1717501"/>
            <a:ext cx="7313295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524242" y="2180529"/>
            <a:ext cx="8126610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3175" y="5050633"/>
            <a:ext cx="4764435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5051293"/>
            <a:ext cx="12191998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994" y="365760"/>
            <a:ext cx="10025309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994" y="1100629"/>
            <a:ext cx="10025309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68154" y="5870448"/>
            <a:ext cx="2900940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88797" y="6285122"/>
            <a:ext cx="629756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8467" y="6170822"/>
            <a:ext cx="670385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DF28FB93-0A08-4E7D-8E63-9EFA29F1E093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dirty="0"/>
              <a:t>Active House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661137" y="2454030"/>
            <a:ext cx="8679247" cy="467017"/>
          </a:xfrm>
        </p:spPr>
        <p:txBody>
          <a:bodyPr>
            <a:normAutofit/>
          </a:bodyPr>
          <a:lstStyle/>
          <a:p>
            <a:r>
              <a:rPr lang="en-US" sz="2000" dirty="0" smtClean="0"/>
              <a:t>VISHWAS MALHOTRA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2" y="1340767"/>
            <a:ext cx="9252519" cy="4653153"/>
          </a:xfrm>
        </p:spPr>
        <p:txBody>
          <a:bodyPr>
            <a:normAutofit/>
          </a:bodyPr>
          <a:lstStyle/>
          <a:p>
            <a:r>
              <a:rPr lang="en-CA" dirty="0" smtClean="0"/>
              <a:t>	The </a:t>
            </a:r>
            <a:r>
              <a:rPr lang="en-CA" dirty="0"/>
              <a:t>Active House project is a complete home </a:t>
            </a:r>
            <a:r>
              <a:rPr lang="en-CA" dirty="0" smtClean="0"/>
              <a:t>monitoring </a:t>
            </a:r>
          </a:p>
          <a:p>
            <a:r>
              <a:rPr lang="en-CA" dirty="0" smtClean="0"/>
              <a:t>system</a:t>
            </a:r>
            <a:r>
              <a:rPr lang="en-CA" dirty="0"/>
              <a:t>.</a:t>
            </a:r>
          </a:p>
          <a:p>
            <a:r>
              <a:rPr lang="en-CA" dirty="0" smtClean="0"/>
              <a:t>	The </a:t>
            </a:r>
            <a:r>
              <a:rPr lang="en-CA" dirty="0"/>
              <a:t>idea is that you would have one Sensor Hub in </a:t>
            </a:r>
            <a:r>
              <a:rPr lang="en-CA" dirty="0" smtClean="0"/>
              <a:t>each</a:t>
            </a:r>
          </a:p>
          <a:p>
            <a:r>
              <a:rPr lang="en-CA" dirty="0" smtClean="0"/>
              <a:t>room </a:t>
            </a:r>
            <a:r>
              <a:rPr lang="en-CA" dirty="0"/>
              <a:t>of your home to collect </a:t>
            </a:r>
            <a:r>
              <a:rPr lang="en-CA" dirty="0" smtClean="0"/>
              <a:t>data and </a:t>
            </a:r>
            <a:r>
              <a:rPr lang="en-CA" dirty="0"/>
              <a:t>a</a:t>
            </a:r>
            <a:r>
              <a:rPr lang="en-CA" dirty="0" smtClean="0"/>
              <a:t> </a:t>
            </a:r>
            <a:r>
              <a:rPr lang="en-CA" dirty="0"/>
              <a:t>Raspberry </a:t>
            </a:r>
            <a:r>
              <a:rPr lang="en-CA" dirty="0" smtClean="0"/>
              <a:t>Pi</a:t>
            </a:r>
          </a:p>
          <a:p>
            <a:r>
              <a:rPr lang="en-CA" dirty="0" smtClean="0"/>
              <a:t>base </a:t>
            </a:r>
            <a:r>
              <a:rPr lang="en-CA" dirty="0"/>
              <a:t>station which all of the sensor hubs send </a:t>
            </a:r>
            <a:r>
              <a:rPr lang="en-CA" dirty="0" smtClean="0"/>
              <a:t>their </a:t>
            </a:r>
            <a:r>
              <a:rPr lang="en-CA" dirty="0" smtClean="0"/>
              <a:t>d</a:t>
            </a:r>
            <a:r>
              <a:rPr lang="en-CA" dirty="0" smtClean="0"/>
              <a:t>ata to wirelessly. </a:t>
            </a:r>
            <a:endParaRPr lang="en-CA" dirty="0"/>
          </a:p>
          <a:p>
            <a:r>
              <a:rPr lang="en-CA" dirty="0"/>
              <a:t>	</a:t>
            </a:r>
            <a:r>
              <a:rPr lang="en-CA" dirty="0" smtClean="0"/>
              <a:t>The </a:t>
            </a:r>
            <a:r>
              <a:rPr lang="en-CA" dirty="0"/>
              <a:t>base station then sends the received sensor data </a:t>
            </a:r>
            <a:r>
              <a:rPr lang="en-CA" dirty="0" smtClean="0"/>
              <a:t>to</a:t>
            </a:r>
          </a:p>
          <a:p>
            <a:r>
              <a:rPr lang="en-CA" dirty="0" smtClean="0"/>
              <a:t>the </a:t>
            </a:r>
            <a:r>
              <a:rPr lang="en-CA" dirty="0"/>
              <a:t>database for use </a:t>
            </a:r>
            <a:r>
              <a:rPr lang="en-CA" dirty="0" smtClean="0"/>
              <a:t>in the </a:t>
            </a:r>
            <a:r>
              <a:rPr lang="en-CA" dirty="0"/>
              <a:t>app.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11036" y="1412776"/>
            <a:ext cx="4435564" cy="4653153"/>
          </a:xfrm>
        </p:spPr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587152"/>
          </a:xfrm>
        </p:spPr>
        <p:txBody>
          <a:bodyPr/>
          <a:lstStyle/>
          <a:p>
            <a:r>
              <a:rPr lang="en-CA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16433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Budget</a:t>
            </a:r>
            <a:br>
              <a:rPr lang="en-CA" dirty="0"/>
            </a:br>
            <a:endParaRPr lang="en-C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3606" y="1340768"/>
            <a:ext cx="8882078" cy="4581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32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Project Schedule</a:t>
            </a:r>
            <a:br>
              <a:rPr lang="en-CA" dirty="0"/>
            </a:b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678" y="2132856"/>
            <a:ext cx="11631934" cy="289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73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Knowledge Used From Other Classes</a:t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CA" sz="2000" b="1" dirty="0" smtClean="0"/>
          </a:p>
          <a:p>
            <a:endParaRPr lang="en-CA" sz="2000" dirty="0"/>
          </a:p>
          <a:p>
            <a:r>
              <a:rPr lang="en-CA" sz="2000" b="1" dirty="0" smtClean="0"/>
              <a:t>Electronic </a:t>
            </a:r>
            <a:r>
              <a:rPr lang="en-CA" sz="2000" b="1" dirty="0"/>
              <a:t>Devices and Circuits – Soldering </a:t>
            </a:r>
            <a:r>
              <a:rPr lang="en-CA" sz="2000" b="1" dirty="0" smtClean="0"/>
              <a:t>experience  and circuit creation</a:t>
            </a:r>
            <a:endParaRPr lang="en-CA" sz="2000" b="1" dirty="0"/>
          </a:p>
          <a:p>
            <a:r>
              <a:rPr lang="en-CA" sz="2000" b="1" dirty="0"/>
              <a:t>Database with Java – Setting </a:t>
            </a:r>
            <a:r>
              <a:rPr lang="en-CA" sz="2000" b="1" dirty="0" smtClean="0"/>
              <a:t>up and connecting to database </a:t>
            </a:r>
            <a:endParaRPr lang="en-CA" sz="2000" b="1" dirty="0"/>
          </a:p>
          <a:p>
            <a:r>
              <a:rPr lang="en-CA" sz="2000" b="1" dirty="0"/>
              <a:t>Electronic Circuits – Voltage Divider calculations</a:t>
            </a:r>
          </a:p>
          <a:p>
            <a:r>
              <a:rPr lang="en-CA" sz="2000" b="1" dirty="0"/>
              <a:t>Technical Workplace Writing – Creating write-ups and technical drawings</a:t>
            </a:r>
          </a:p>
          <a:p>
            <a:r>
              <a:rPr lang="en-CA" sz="2000" b="1" dirty="0"/>
              <a:t>Software Engineering – Creating </a:t>
            </a:r>
            <a:r>
              <a:rPr lang="en-CA" sz="2000" b="1" dirty="0" smtClean="0"/>
              <a:t>and managing project </a:t>
            </a:r>
            <a:r>
              <a:rPr lang="en-CA" sz="2000" b="1" dirty="0" smtClean="0"/>
              <a:t>schedules</a:t>
            </a:r>
          </a:p>
          <a:p>
            <a:endParaRPr lang="en-CA" sz="2000" dirty="0" smtClean="0"/>
          </a:p>
          <a:p>
            <a:r>
              <a:rPr lang="en-CA" sz="2000" dirty="0" smtClean="0"/>
              <a:t>Hardware Project – Combining  all previous experiences in a fun project</a:t>
            </a:r>
            <a:endParaRPr lang="en-CA" sz="2000" b="1" dirty="0"/>
          </a:p>
          <a:p>
            <a:endParaRPr lang="en-CA" b="1" dirty="0"/>
          </a:p>
          <a:p>
            <a:endParaRPr lang="en-CA" b="1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81313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Build Video</a:t>
            </a:r>
            <a:br>
              <a:rPr lang="en-CA" dirty="0"/>
            </a:br>
            <a:endParaRPr lang="en-CA" dirty="0"/>
          </a:p>
        </p:txBody>
      </p:sp>
      <p:pic>
        <p:nvPicPr>
          <p:cNvPr id="5" name="Project 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5788" y="1100138"/>
            <a:ext cx="5965825" cy="3579812"/>
          </a:xfrm>
        </p:spPr>
      </p:pic>
    </p:spTree>
    <p:extLst>
      <p:ext uri="{BB962C8B-B14F-4D97-AF65-F5344CB8AC3E}">
        <p14:creationId xmlns:p14="http://schemas.microsoft.com/office/powerpoint/2010/main" val="403971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71C9EA2-3281-42E8-8199-7076EBA492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0</TotalTime>
  <Words>69</Words>
  <Application>Microsoft Office PowerPoint</Application>
  <PresentationFormat>Custom</PresentationFormat>
  <Paragraphs>24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Angles</vt:lpstr>
      <vt:lpstr>Active House</vt:lpstr>
      <vt:lpstr>Introduction</vt:lpstr>
      <vt:lpstr>Budget </vt:lpstr>
      <vt:lpstr>Project Schedule </vt:lpstr>
      <vt:lpstr>Knowledge Used From Other Classes </vt:lpstr>
      <vt:lpstr>Build Video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2016-11-29T19:06:14Z</dcterms:created>
  <dcterms:modified xsi:type="dcterms:W3CDTF">2016-12-06T18:40:02Z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TC028010989991</vt:lpwstr>
  </property>
</Properties>
</file>

<file path=docProps/thumbnail.jpeg>
</file>